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7" r:id="rId2"/>
    <p:sldId id="262" r:id="rId3"/>
    <p:sldId id="263" r:id="rId4"/>
    <p:sldId id="259" r:id="rId5"/>
    <p:sldId id="261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F91213-D475-4FF8-8EC2-0B17DCD50FE6}" type="datetimeFigureOut">
              <a:rPr lang="ru-RU" smtClean="0"/>
              <a:pPr/>
              <a:t>26.11.2009</a:t>
            </a:fld>
            <a:endParaRPr lang="ru-R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F83B2D-E7B1-4CE9-B5AD-6307979B91D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5984" y="2285992"/>
            <a:ext cx="6786610" cy="182721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71736" y="4071942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accent6">
                    <a:lumMod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642E0-2F6F-4E73-8554-608EECD7B44F}" type="datetimeFigureOut">
              <a:rPr lang="ru-RU" smtClean="0"/>
              <a:pPr/>
              <a:t>26.11.2009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63F2F-3120-4788-ADBC-7DE3A40C3C0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642E0-2F6F-4E73-8554-608EECD7B44F}" type="datetimeFigureOut">
              <a:rPr lang="ru-RU" smtClean="0"/>
              <a:pPr/>
              <a:t>26.11.2009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63F2F-3120-4788-ADBC-7DE3A40C3C0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642E0-2F6F-4E73-8554-608EECD7B44F}" type="datetimeFigureOut">
              <a:rPr lang="ru-RU" smtClean="0"/>
              <a:pPr/>
              <a:t>26.11.2009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63F2F-3120-4788-ADBC-7DE3A40C3C0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642E0-2F6F-4E73-8554-608EECD7B44F}" type="datetimeFigureOut">
              <a:rPr lang="ru-RU" smtClean="0"/>
              <a:pPr/>
              <a:t>26.11.2009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63F2F-3120-4788-ADBC-7DE3A40C3C0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43107" y="4406900"/>
            <a:ext cx="6858049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43108" y="2714620"/>
            <a:ext cx="6843706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642E0-2F6F-4E73-8554-608EECD7B44F}" type="datetimeFigureOut">
              <a:rPr lang="ru-RU" smtClean="0"/>
              <a:pPr/>
              <a:t>26.11.2009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63F2F-3120-4788-ADBC-7DE3A40C3C0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143108" y="1617681"/>
            <a:ext cx="3286148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72132" y="1643050"/>
            <a:ext cx="332422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642E0-2F6F-4E73-8554-608EECD7B44F}" type="datetimeFigureOut">
              <a:rPr lang="ru-RU" smtClean="0"/>
              <a:pPr/>
              <a:t>26.11.2009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63F2F-3120-4788-ADBC-7DE3A40C3C0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642E0-2F6F-4E73-8554-608EECD7B44F}" type="datetimeFigureOut">
              <a:rPr lang="ru-RU" smtClean="0"/>
              <a:pPr/>
              <a:t>26.11.2009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63F2F-3120-4788-ADBC-7DE3A40C3C0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642E0-2F6F-4E73-8554-608EECD7B44F}" type="datetimeFigureOut">
              <a:rPr lang="ru-RU" smtClean="0"/>
              <a:pPr/>
              <a:t>26.11.2009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63F2F-3120-4788-ADBC-7DE3A40C3C0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642E0-2F6F-4E73-8554-608EECD7B44F}" type="datetimeFigureOut">
              <a:rPr lang="ru-RU" smtClean="0"/>
              <a:pPr/>
              <a:t>26.11.2009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63F2F-3120-4788-ADBC-7DE3A40C3C0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642E0-2F6F-4E73-8554-608EECD7B44F}" type="datetimeFigureOut">
              <a:rPr lang="ru-RU" smtClean="0"/>
              <a:pPr/>
              <a:t>26.11.2009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63F2F-3120-4788-ADBC-7DE3A40C3C0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642E0-2F6F-4E73-8554-608EECD7B44F}" type="datetimeFigureOut">
              <a:rPr lang="ru-RU" smtClean="0"/>
              <a:pPr/>
              <a:t>26.11.2009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63F2F-3120-4788-ADBC-7DE3A40C3C0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8596" y="285728"/>
            <a:ext cx="8215370" cy="7143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  <a:scene3d>
              <a:camera prst="orthographicFront"/>
              <a:lightRig rig="sunset" dir="t"/>
            </a:scene3d>
            <a:sp3d extrusionH="57150" contourW="12700" prstMaterial="dkEdge">
              <a:bevelT w="38100" h="38100"/>
              <a:extrusionClr>
                <a:schemeClr val="accent6">
                  <a:lumMod val="50000"/>
                </a:schemeClr>
              </a:extrusionClr>
              <a:contourClr>
                <a:schemeClr val="accent6">
                  <a:lumMod val="50000"/>
                </a:schemeClr>
              </a:contourClr>
            </a:sp3d>
          </a:bodyPr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8596" y="1142984"/>
            <a:ext cx="8215370" cy="51435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6642E0-2F6F-4E73-8554-608EECD7B44F}" type="datetimeFigureOut">
              <a:rPr lang="ru-RU" smtClean="0"/>
              <a:pPr/>
              <a:t>26.11.2009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063F2F-3120-4788-ADBC-7DE3A40C3C0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600" kern="1200">
          <a:gradFill flip="none" rotWithShape="1">
            <a:gsLst>
              <a:gs pos="0">
                <a:schemeClr val="accent6">
                  <a:lumMod val="50000"/>
                </a:schemeClr>
              </a:gs>
              <a:gs pos="86000">
                <a:schemeClr val="accent6">
                  <a:lumMod val="75000"/>
                </a:schemeClr>
              </a:gs>
            </a:gsLst>
            <a:lin ang="2700000" scaled="1"/>
            <a:tileRect/>
          </a:gradFill>
          <a:latin typeface="Segoe Script" pitchFamily="34" charset="0"/>
          <a:ea typeface="+mj-ea"/>
          <a:cs typeface="Segoe UI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Tx/>
        <a:buBlip>
          <a:blip r:embed="rId14"/>
        </a:buBlip>
        <a:defRPr sz="3200" kern="1200">
          <a:solidFill>
            <a:schemeClr val="tx1">
              <a:lumMod val="95000"/>
              <a:lumOff val="5000"/>
            </a:schemeClr>
          </a:solidFill>
          <a:latin typeface="Segoe UI" pitchFamily="34" charset="0"/>
          <a:ea typeface="+mn-ea"/>
          <a:cs typeface="Segoe UI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Tx/>
        <a:buBlip>
          <a:blip r:embed="rId14"/>
        </a:buBlip>
        <a:defRPr sz="2800" kern="1200">
          <a:solidFill>
            <a:schemeClr val="tx1">
              <a:lumMod val="95000"/>
              <a:lumOff val="5000"/>
            </a:schemeClr>
          </a:solidFill>
          <a:latin typeface="Segoe UI" pitchFamily="34" charset="0"/>
          <a:ea typeface="+mn-ea"/>
          <a:cs typeface="Segoe UI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Tx/>
        <a:buBlip>
          <a:blip r:embed="rId14"/>
        </a:buBlip>
        <a:defRPr sz="2400" kern="1200">
          <a:solidFill>
            <a:schemeClr val="tx1">
              <a:lumMod val="95000"/>
              <a:lumOff val="5000"/>
            </a:schemeClr>
          </a:solidFill>
          <a:latin typeface="Segoe UI" pitchFamily="34" charset="0"/>
          <a:ea typeface="+mn-ea"/>
          <a:cs typeface="Segoe UI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Tx/>
        <a:buBlip>
          <a:blip r:embed="rId14"/>
        </a:buBlip>
        <a:defRPr sz="2000" kern="1200">
          <a:solidFill>
            <a:schemeClr val="tx1">
              <a:lumMod val="95000"/>
              <a:lumOff val="5000"/>
            </a:schemeClr>
          </a:solidFill>
          <a:latin typeface="Segoe UI" pitchFamily="34" charset="0"/>
          <a:ea typeface="+mn-ea"/>
          <a:cs typeface="Segoe UI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Tx/>
        <a:buBlip>
          <a:blip r:embed="rId14"/>
        </a:buBlip>
        <a:defRPr sz="2000" kern="1200">
          <a:solidFill>
            <a:schemeClr val="tx1">
              <a:lumMod val="95000"/>
              <a:lumOff val="5000"/>
            </a:schemeClr>
          </a:solidFill>
          <a:latin typeface="Segoe UI" pitchFamily="34" charset="0"/>
          <a:ea typeface="+mn-ea"/>
          <a:cs typeface="Segoe UI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>Пальчиковые </a:t>
            </a:r>
            <a:r>
              <a:rPr lang="ru-RU" b="1" dirty="0" smtClean="0"/>
              <a:t>игры для </a:t>
            </a:r>
            <a:r>
              <a:rPr lang="ru-RU" b="1" dirty="0" smtClean="0"/>
              <a:t>малышей</a:t>
            </a:r>
            <a:br>
              <a:rPr lang="ru-RU" b="1" dirty="0" smtClean="0"/>
            </a:br>
            <a:r>
              <a:rPr lang="ru-RU" b="1" dirty="0" smtClean="0"/>
              <a:t> </a:t>
            </a:r>
            <a:r>
              <a:rPr lang="ru-RU" b="1" dirty="0" smtClean="0"/>
              <a:t>от 2 до </a:t>
            </a:r>
            <a:r>
              <a:rPr lang="ru-RU" b="1" dirty="0" smtClean="0"/>
              <a:t>3 </a:t>
            </a:r>
            <a:r>
              <a:rPr lang="ru-RU" b="1" dirty="0" smtClean="0"/>
              <a:t>лет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Пальчиковые игры дают возможность родителям и воспитателям играть с малышами, радовать их и, вместе с тем развивать речь и мелкую моторику. Благодаря таким играм ребёнок получает разнообразные сенсорные впечатления, у него развивается внимательность и способность сосредотачиваться. Такие игры формируют добрые взаимоотношения между детьми, а также между взрослым и ребёнком.</a:t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Основные правила пальчиковых игр: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857232"/>
            <a:ext cx="8215370" cy="5429288"/>
          </a:xfrm>
        </p:spPr>
        <p:txBody>
          <a:bodyPr>
            <a:noAutofit/>
          </a:bodyPr>
          <a:lstStyle/>
          <a:p>
            <a:r>
              <a:rPr lang="ru-RU" sz="2400" dirty="0" smtClean="0"/>
              <a:t>1</a:t>
            </a:r>
            <a:r>
              <a:rPr lang="ru-RU" sz="2400" dirty="0" smtClean="0"/>
              <a:t>. Подбирайте игры, которые окажутся по силам малышу. Сначала покажите все действия с пальчиками, потом попросите повторить. Помогайте ребенку делать все правильно. Если игра пока слишком сложна для малыша – упростите ее</a:t>
            </a:r>
            <a:r>
              <a:rPr lang="ru-RU" sz="2400" dirty="0" smtClean="0"/>
              <a:t>.</a:t>
            </a:r>
          </a:p>
          <a:p>
            <a:r>
              <a:rPr lang="ru-RU" sz="2400" dirty="0" smtClean="0"/>
              <a:t> </a:t>
            </a:r>
            <a:r>
              <a:rPr lang="ru-RU" sz="2400" dirty="0" smtClean="0"/>
              <a:t>2. Сопровождайте игры стихами и </a:t>
            </a:r>
            <a:r>
              <a:rPr lang="ru-RU" sz="2400" dirty="0" err="1" smtClean="0"/>
              <a:t>потешками</a:t>
            </a:r>
            <a:r>
              <a:rPr lang="ru-RU" sz="2400" dirty="0" smtClean="0"/>
              <a:t>. Их легко сочинить на ходу, сопровождая действия, или придумать движения на подходящие стихи. Побуждайте малыша повторять за вами отдельные слова, а затем и весь текст. </a:t>
            </a:r>
            <a:endParaRPr lang="ru-RU" sz="2400" dirty="0" smtClean="0"/>
          </a:p>
          <a:p>
            <a:r>
              <a:rPr lang="ru-RU" sz="2400" dirty="0" smtClean="0"/>
              <a:t>3. </a:t>
            </a:r>
            <a:r>
              <a:rPr lang="ru-RU" sz="2400" dirty="0" smtClean="0"/>
              <a:t>Играйте в пальчиковые игры часто, но понемногу.</a:t>
            </a:r>
            <a:endParaRPr lang="ru-RU" sz="2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"Часы "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785794"/>
            <a:ext cx="8215370" cy="5500726"/>
          </a:xfrm>
        </p:spPr>
        <p:txBody>
          <a:bodyPr numCol="2">
            <a:normAutofit fontScale="40000" lnSpcReduction="20000"/>
          </a:bodyPr>
          <a:lstStyle/>
          <a:p>
            <a:r>
              <a:rPr lang="ru-RU" sz="4500" i="1" dirty="0" smtClean="0"/>
              <a:t>(</a:t>
            </a:r>
            <a:r>
              <a:rPr lang="ru-RU" sz="4500" i="1" dirty="0" smtClean="0"/>
              <a:t>Садимся на коврик или подушку (на колени). Перебираем пальчиками ("бежим") от </a:t>
            </a:r>
            <a:r>
              <a:rPr lang="ru-RU" sz="4500" i="1" dirty="0" err="1" smtClean="0"/>
              <a:t>коленочек</a:t>
            </a:r>
            <a:r>
              <a:rPr lang="ru-RU" sz="4500" i="1" dirty="0" smtClean="0"/>
              <a:t> до макушки </a:t>
            </a:r>
            <a:r>
              <a:rPr lang="ru-RU" sz="4500" dirty="0" smtClean="0"/>
              <a:t>).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sz="6000" dirty="0" smtClean="0"/>
              <a:t>Мышь полезла в первый раз</a:t>
            </a:r>
            <a:br>
              <a:rPr lang="ru-RU" sz="6000" dirty="0" smtClean="0"/>
            </a:br>
            <a:r>
              <a:rPr lang="ru-RU" sz="6000" dirty="0" smtClean="0"/>
              <a:t>Посмотреть, который час.</a:t>
            </a:r>
            <a:br>
              <a:rPr lang="ru-RU" sz="6000" dirty="0" smtClean="0"/>
            </a:br>
            <a:r>
              <a:rPr lang="ru-RU" sz="6000" dirty="0" smtClean="0"/>
              <a:t>Вдруг часы сказали: "Бом!", </a:t>
            </a:r>
            <a:br>
              <a:rPr lang="ru-RU" sz="6000" dirty="0" smtClean="0"/>
            </a:br>
            <a:r>
              <a:rPr lang="ru-RU" sz="6000" i="1" dirty="0" smtClean="0"/>
              <a:t>(Один хлопок над головой).</a:t>
            </a:r>
            <a:r>
              <a:rPr lang="ru-RU" sz="6000" dirty="0" smtClean="0"/>
              <a:t/>
            </a:r>
            <a:br>
              <a:rPr lang="ru-RU" sz="6000" dirty="0" smtClean="0"/>
            </a:br>
            <a:r>
              <a:rPr lang="ru-RU" sz="6000" dirty="0" smtClean="0"/>
              <a:t/>
            </a:r>
            <a:br>
              <a:rPr lang="ru-RU" sz="6000" dirty="0" smtClean="0"/>
            </a:br>
            <a:r>
              <a:rPr lang="ru-RU" sz="6000" dirty="0" smtClean="0"/>
              <a:t>Мышь скатилась кувырком. </a:t>
            </a:r>
            <a:br>
              <a:rPr lang="ru-RU" sz="6000" dirty="0" smtClean="0"/>
            </a:br>
            <a:r>
              <a:rPr lang="ru-RU" sz="6000" i="1" dirty="0" smtClean="0"/>
              <a:t>(Руки "скатываются" на пол).</a:t>
            </a:r>
            <a:r>
              <a:rPr lang="ru-RU" sz="6000" dirty="0" smtClean="0"/>
              <a:t/>
            </a:r>
            <a:br>
              <a:rPr lang="ru-RU" sz="6000" dirty="0" smtClean="0"/>
            </a:br>
            <a:r>
              <a:rPr lang="ru-RU" sz="6000" dirty="0" smtClean="0"/>
              <a:t/>
            </a:r>
            <a:br>
              <a:rPr lang="ru-RU" sz="6000" dirty="0" smtClean="0"/>
            </a:br>
            <a:r>
              <a:rPr lang="ru-RU" sz="6000" dirty="0" smtClean="0"/>
              <a:t>Мышь полезла второй раз</a:t>
            </a:r>
            <a:br>
              <a:rPr lang="ru-RU" sz="6000" dirty="0" smtClean="0"/>
            </a:br>
            <a:r>
              <a:rPr lang="ru-RU" sz="6000" dirty="0" smtClean="0"/>
              <a:t>Посмотреть, который час.</a:t>
            </a:r>
            <a:br>
              <a:rPr lang="ru-RU" sz="6000" dirty="0" smtClean="0"/>
            </a:br>
            <a:r>
              <a:rPr lang="ru-RU" sz="6000" dirty="0" smtClean="0"/>
              <a:t>Вдруг часы сказали: "Бом, бом!" </a:t>
            </a:r>
            <a:br>
              <a:rPr lang="ru-RU" sz="6000" dirty="0" smtClean="0"/>
            </a:br>
            <a:r>
              <a:rPr lang="ru-RU" sz="6000" i="1" dirty="0" smtClean="0"/>
              <a:t>(Два хлопка).</a:t>
            </a:r>
            <a:r>
              <a:rPr lang="ru-RU" sz="6000" dirty="0" smtClean="0"/>
              <a:t/>
            </a:r>
            <a:br>
              <a:rPr lang="ru-RU" sz="6000" dirty="0" smtClean="0"/>
            </a:br>
            <a:r>
              <a:rPr lang="ru-RU" sz="6000" dirty="0" smtClean="0"/>
              <a:t/>
            </a:r>
            <a:br>
              <a:rPr lang="ru-RU" sz="6000" dirty="0" smtClean="0"/>
            </a:br>
            <a:r>
              <a:rPr lang="ru-RU" sz="6000" dirty="0" smtClean="0"/>
              <a:t>Мышь скатилась кувырком.</a:t>
            </a:r>
            <a:br>
              <a:rPr lang="ru-RU" sz="6000" dirty="0" smtClean="0"/>
            </a:br>
            <a:r>
              <a:rPr lang="ru-RU" sz="6000" dirty="0" smtClean="0"/>
              <a:t>Мышь полезла в третий раз</a:t>
            </a:r>
            <a:br>
              <a:rPr lang="ru-RU" sz="6000" dirty="0" smtClean="0"/>
            </a:br>
            <a:r>
              <a:rPr lang="ru-RU" sz="6000" dirty="0" smtClean="0"/>
              <a:t>Посмотреть, который час.</a:t>
            </a:r>
            <a:br>
              <a:rPr lang="ru-RU" sz="6000" dirty="0" smtClean="0"/>
            </a:br>
            <a:r>
              <a:rPr lang="ru-RU" sz="6000" dirty="0" smtClean="0"/>
              <a:t>Вдруг часы сказали: "Бом, бом, бом!"</a:t>
            </a:r>
            <a:br>
              <a:rPr lang="ru-RU" sz="6000" dirty="0" smtClean="0"/>
            </a:br>
            <a:r>
              <a:rPr lang="ru-RU" sz="6000" i="1" dirty="0" smtClean="0"/>
              <a:t>(Три хлопка).</a:t>
            </a:r>
            <a:r>
              <a:rPr lang="ru-RU" sz="6000" dirty="0" smtClean="0"/>
              <a:t/>
            </a:r>
            <a:br>
              <a:rPr lang="ru-RU" sz="6000" dirty="0" smtClean="0"/>
            </a:br>
            <a:r>
              <a:rPr lang="ru-RU" sz="6000" dirty="0" smtClean="0"/>
              <a:t/>
            </a:r>
            <a:br>
              <a:rPr lang="ru-RU" sz="6000" dirty="0" smtClean="0"/>
            </a:br>
            <a:r>
              <a:rPr lang="ru-RU" sz="6000" dirty="0" smtClean="0"/>
              <a:t>Мышь скатилась кувырком.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ru-RU" sz="4000" dirty="0" smtClean="0"/>
              <a:t>Комарики</a:t>
            </a:r>
            <a:br>
              <a:rPr lang="ru-RU" sz="4000" dirty="0" smtClean="0"/>
            </a:br>
            <a:endParaRPr lang="ru-RU" sz="4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800" dirty="0" smtClean="0"/>
              <a:t>Читайте малышу </a:t>
            </a:r>
            <a:r>
              <a:rPr lang="ru-RU" sz="2800" dirty="0" err="1" smtClean="0"/>
              <a:t>потешку</a:t>
            </a:r>
            <a:r>
              <a:rPr lang="ru-RU" sz="2800" dirty="0" smtClean="0"/>
              <a:t>, сопровождая ее действиями:</a:t>
            </a:r>
          </a:p>
          <a:p>
            <a:r>
              <a:rPr lang="ru-RU" sz="2800" dirty="0" err="1" smtClean="0"/>
              <a:t>Дарики-дарики</a:t>
            </a:r>
            <a:r>
              <a:rPr lang="ru-RU" sz="2800" dirty="0" smtClean="0"/>
              <a:t>, (хлопаем в ладоши) </a:t>
            </a:r>
          </a:p>
          <a:p>
            <a:r>
              <a:rPr lang="ru-RU" sz="2800" dirty="0" smtClean="0"/>
              <a:t>вот </a:t>
            </a:r>
            <a:r>
              <a:rPr lang="ru-RU" sz="2800" dirty="0" smtClean="0"/>
              <a:t>летят </a:t>
            </a:r>
            <a:r>
              <a:rPr lang="ru-RU" sz="2800" dirty="0" smtClean="0"/>
              <a:t>комарики, </a:t>
            </a:r>
            <a:r>
              <a:rPr lang="ru-RU" sz="2800" dirty="0" err="1" smtClean="0"/>
              <a:t>з-з-з</a:t>
            </a:r>
            <a:r>
              <a:rPr lang="ru-RU" sz="2800" dirty="0" smtClean="0"/>
              <a:t> !(складываем пальцы рук в щепоть)</a:t>
            </a:r>
          </a:p>
          <a:p>
            <a:r>
              <a:rPr lang="ru-RU" sz="2800" dirty="0" smtClean="0"/>
              <a:t>Вились, вились, вились, вились (вращаем кистями рук)</a:t>
            </a:r>
          </a:p>
          <a:p>
            <a:r>
              <a:rPr lang="ru-RU" sz="2800" dirty="0" smtClean="0"/>
              <a:t>Раз! И в ушко (носик, ручку)</a:t>
            </a:r>
            <a:r>
              <a:rPr lang="ru-RU" sz="2800" dirty="0" smtClean="0"/>
              <a:t> </a:t>
            </a:r>
            <a:r>
              <a:rPr lang="ru-RU" sz="2800" dirty="0" smtClean="0"/>
              <a:t>впились!(пощипываем малыша за ушко)</a:t>
            </a:r>
          </a:p>
          <a:p>
            <a:r>
              <a:rPr lang="ru-RU" sz="2800" dirty="0" smtClean="0"/>
              <a:t>Попросите малыша побыть «комариком».</a:t>
            </a:r>
            <a:endParaRPr lang="ru-RU" sz="28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У дедушки Ивана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000" dirty="0" smtClean="0"/>
              <a:t>Читайте ребенку </a:t>
            </a:r>
            <a:r>
              <a:rPr lang="ru-RU" sz="2000" dirty="0" err="1" smtClean="0"/>
              <a:t>потешку</a:t>
            </a:r>
            <a:r>
              <a:rPr lang="ru-RU" sz="2000" dirty="0" smtClean="0"/>
              <a:t> сопровождая ее движениями:</a:t>
            </a:r>
          </a:p>
          <a:p>
            <a:r>
              <a:rPr lang="ru-RU" sz="2000" dirty="0" smtClean="0"/>
              <a:t>У дедушки Ивана десять сыновей(пальцы обеих рук поочередно сгибаются)</a:t>
            </a:r>
          </a:p>
          <a:p>
            <a:r>
              <a:rPr lang="ru-RU" sz="2000" dirty="0" smtClean="0"/>
              <a:t>Д</a:t>
            </a:r>
            <a:r>
              <a:rPr lang="ru-RU" sz="2000" dirty="0" smtClean="0"/>
              <a:t>есять сыновей, десять дочерей (пальцы веерообразно раскрываются)</a:t>
            </a:r>
          </a:p>
          <a:p>
            <a:r>
              <a:rPr lang="ru-RU" sz="2000" dirty="0" smtClean="0"/>
              <a:t>Все с огромными ушами, (помахать растопыренными ладонями около ушей)</a:t>
            </a:r>
          </a:p>
          <a:p>
            <a:r>
              <a:rPr lang="ru-RU" sz="2000" dirty="0" smtClean="0"/>
              <a:t>И с огромными глазами (похлопать пальцами у глаз).</a:t>
            </a:r>
          </a:p>
          <a:p>
            <a:r>
              <a:rPr lang="ru-RU" sz="2000" dirty="0" smtClean="0"/>
              <a:t>Они не пили и не ели, (имитируйте движения кормления ложкой и отрицательно качайте головой)</a:t>
            </a:r>
          </a:p>
          <a:p>
            <a:r>
              <a:rPr lang="ru-RU" sz="2000" dirty="0" smtClean="0"/>
              <a:t>Все на дедушку смотрели. (еще раз похлопать пальцами у глаз)</a:t>
            </a:r>
          </a:p>
          <a:p>
            <a:r>
              <a:rPr lang="ru-RU" sz="2000" dirty="0" smtClean="0"/>
              <a:t>А дедушка делал вот так… (хлопните ладонями по надутым щекам)</a:t>
            </a:r>
            <a:endParaRPr lang="ru-RU" sz="2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10283180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10283180</Template>
  <TotalTime>56</TotalTime>
  <Words>274</Words>
  <Application>Microsoft Office PowerPoint</Application>
  <PresentationFormat>Экран (4:3)</PresentationFormat>
  <Paragraphs>24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10283180</vt:lpstr>
      <vt:lpstr>  Пальчиковые игры для малышей  от 2 до 3 лет  </vt:lpstr>
      <vt:lpstr>Основные правила пальчиковых игр: </vt:lpstr>
      <vt:lpstr>"Часы " </vt:lpstr>
      <vt:lpstr> Комарики </vt:lpstr>
      <vt:lpstr>У дедушки Ивана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Химич</dc:creator>
  <cp:keywords>Корпорация Майкрософт</cp:keywords>
  <dc:description>Корпорация Майкрософт</dc:description>
  <cp:lastModifiedBy>Химич</cp:lastModifiedBy>
  <cp:revision>6</cp:revision>
  <dcterms:created xsi:type="dcterms:W3CDTF">2009-11-26T16:35:37Z</dcterms:created>
  <dcterms:modified xsi:type="dcterms:W3CDTF">2009-11-26T17:32:30Z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TC102831801049</vt:lpwstr>
  </property>
</Properties>
</file>